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83434-74AC-4892-A80D-B1624B5AB280}" type="datetimeFigureOut">
              <a:rPr lang="pl-PL" smtClean="0"/>
              <a:t>2020-12-18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C7ACB-B1A7-4714-8807-3238B7A409F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74492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83434-74AC-4892-A80D-B1624B5AB280}" type="datetimeFigureOut">
              <a:rPr lang="pl-PL" smtClean="0"/>
              <a:t>2020-12-18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C7ACB-B1A7-4714-8807-3238B7A409F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79412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83434-74AC-4892-A80D-B1624B5AB280}" type="datetimeFigureOut">
              <a:rPr lang="pl-PL" smtClean="0"/>
              <a:t>2020-12-18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C7ACB-B1A7-4714-8807-3238B7A409F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12154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83434-74AC-4892-A80D-B1624B5AB280}" type="datetimeFigureOut">
              <a:rPr lang="pl-PL" smtClean="0"/>
              <a:t>2020-12-18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C7ACB-B1A7-4714-8807-3238B7A409F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54995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83434-74AC-4892-A80D-B1624B5AB280}" type="datetimeFigureOut">
              <a:rPr lang="pl-PL" smtClean="0"/>
              <a:t>2020-12-18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C7ACB-B1A7-4714-8807-3238B7A409F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97395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83434-74AC-4892-A80D-B1624B5AB280}" type="datetimeFigureOut">
              <a:rPr lang="pl-PL" smtClean="0"/>
              <a:t>2020-12-18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C7ACB-B1A7-4714-8807-3238B7A409F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22783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83434-74AC-4892-A80D-B1624B5AB280}" type="datetimeFigureOut">
              <a:rPr lang="pl-PL" smtClean="0"/>
              <a:t>2020-12-18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C7ACB-B1A7-4714-8807-3238B7A409F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01220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83434-74AC-4892-A80D-B1624B5AB280}" type="datetimeFigureOut">
              <a:rPr lang="pl-PL" smtClean="0"/>
              <a:t>2020-12-18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C7ACB-B1A7-4714-8807-3238B7A409F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62358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83434-74AC-4892-A80D-B1624B5AB280}" type="datetimeFigureOut">
              <a:rPr lang="pl-PL" smtClean="0"/>
              <a:t>2020-12-18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C7ACB-B1A7-4714-8807-3238B7A409F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58225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83434-74AC-4892-A80D-B1624B5AB280}" type="datetimeFigureOut">
              <a:rPr lang="pl-PL" smtClean="0"/>
              <a:t>2020-12-18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C7ACB-B1A7-4714-8807-3238B7A409F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23933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83434-74AC-4892-A80D-B1624B5AB280}" type="datetimeFigureOut">
              <a:rPr lang="pl-PL" smtClean="0"/>
              <a:t>2020-12-18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C7ACB-B1A7-4714-8807-3238B7A409F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36345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83434-74AC-4892-A80D-B1624B5AB280}" type="datetimeFigureOut">
              <a:rPr lang="pl-PL" smtClean="0"/>
              <a:t>2020-12-18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C7ACB-B1A7-4714-8807-3238B7A409F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66477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../../../../3%20PULPIT%202/podk&#322;ady%20muzyczne/Sofia/Alvaro%20Soler%20-%20Sofia_wolno.mp3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RUSZAJ  SIĘ </a:t>
            </a:r>
            <a:br>
              <a:rPr lang="pl-PL" dirty="0" smtClean="0">
                <a:solidFill>
                  <a:srgbClr val="FF0000"/>
                </a:solidFill>
                <a:latin typeface="Arial Narrow" panose="020B0606020202030204" pitchFamily="34" charset="0"/>
              </a:rPr>
            </a:br>
            <a:r>
              <a:rPr lang="pl-PL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ZGODNIE  Z  KODEM…</a:t>
            </a:r>
            <a:endParaRPr lang="pl-PL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95924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92388" y="434976"/>
            <a:ext cx="7751762" cy="56610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9" name="Picture 6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0689" y="88900"/>
            <a:ext cx="1214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57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36825" y="441325"/>
            <a:ext cx="7880350" cy="61785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257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</Words>
  <Application>Microsoft Office PowerPoint</Application>
  <PresentationFormat>Panoramiczny</PresentationFormat>
  <Paragraphs>1</Paragraphs>
  <Slides>3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</vt:i4>
      </vt:variant>
    </vt:vector>
  </HeadingPairs>
  <TitlesOfParts>
    <vt:vector size="8" baseType="lpstr">
      <vt:lpstr>Arial</vt:lpstr>
      <vt:lpstr>Arial Narrow</vt:lpstr>
      <vt:lpstr>Calibri</vt:lpstr>
      <vt:lpstr>Calibri Light</vt:lpstr>
      <vt:lpstr>Motyw pakietu Office</vt:lpstr>
      <vt:lpstr>RUSZAJ  SIĘ  ZGODNIE  Z  KODEM…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ZATAŃCZ</dc:title>
  <dc:creator>user</dc:creator>
  <cp:lastModifiedBy>user</cp:lastModifiedBy>
  <cp:revision>3</cp:revision>
  <dcterms:created xsi:type="dcterms:W3CDTF">2020-12-18T21:01:25Z</dcterms:created>
  <dcterms:modified xsi:type="dcterms:W3CDTF">2020-12-18T21:04:27Z</dcterms:modified>
</cp:coreProperties>
</file>